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90" r:id="rId30"/>
    <p:sldId id="292" r:id="rId31"/>
    <p:sldId id="293" r:id="rId32"/>
    <p:sldId id="295" r:id="rId33"/>
    <p:sldId id="296" r:id="rId34"/>
    <p:sldId id="297" r:id="rId35"/>
    <p:sldId id="298" r:id="rId36"/>
    <p:sldId id="299" r:id="rId37"/>
    <p:sldId id="300" r:id="rId38"/>
    <p:sldId id="301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Eenjarige 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63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Bellis</a:t>
            </a:r>
            <a:r>
              <a:rPr lang="nl-NL" dirty="0" smtClean="0"/>
              <a:t> </a:t>
            </a:r>
            <a:r>
              <a:rPr lang="nl-NL" dirty="0" err="1" smtClean="0"/>
              <a:t>perennis</a:t>
            </a:r>
            <a:r>
              <a:rPr lang="nl-NL" dirty="0" smtClean="0"/>
              <a:t>/Madeliefje</a:t>
            </a:r>
            <a:endParaRPr lang="nl-NL" dirty="0"/>
          </a:p>
        </p:txBody>
      </p:sp>
      <p:pic>
        <p:nvPicPr>
          <p:cNvPr id="29698" name="Picture 2" descr="http://www.homeopathyandmore.com/med_images/BELLIS_PEREN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4006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0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</a:t>
            </a:r>
            <a:r>
              <a:rPr lang="nl-NL" dirty="0" smtClean="0"/>
              <a:t>. </a:t>
            </a:r>
            <a:r>
              <a:rPr lang="nl-NL" dirty="0" err="1" smtClean="0"/>
              <a:t>Dianthus</a:t>
            </a:r>
            <a:r>
              <a:rPr lang="nl-NL" dirty="0" smtClean="0"/>
              <a:t> </a:t>
            </a:r>
            <a:r>
              <a:rPr lang="nl-NL" dirty="0" err="1"/>
              <a:t>b</a:t>
            </a:r>
            <a:r>
              <a:rPr lang="nl-NL" dirty="0" err="1" smtClean="0"/>
              <a:t>arbatus</a:t>
            </a:r>
            <a:r>
              <a:rPr lang="nl-NL" dirty="0" smtClean="0"/>
              <a:t>/ Duizendschoon</a:t>
            </a:r>
            <a:endParaRPr lang="nl-NL" dirty="0"/>
          </a:p>
        </p:txBody>
      </p:sp>
      <p:pic>
        <p:nvPicPr>
          <p:cNvPr id="31746" name="Picture 2" descr="http://www.henriettesherbal.com/files/images/photos/d/di/d06_0183_dianthus-barbatu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196752"/>
            <a:ext cx="3882032" cy="55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5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smtClean="0"/>
              <a:t>Viola </a:t>
            </a:r>
            <a:r>
              <a:rPr lang="nl-NL" dirty="0" err="1" smtClean="0"/>
              <a:t>wittrockiana</a:t>
            </a:r>
            <a:r>
              <a:rPr lang="nl-NL" dirty="0" smtClean="0"/>
              <a:t> Hybriden/ Viooltje</a:t>
            </a:r>
            <a:endParaRPr lang="nl-NL" dirty="0"/>
          </a:p>
        </p:txBody>
      </p:sp>
      <p:pic>
        <p:nvPicPr>
          <p:cNvPr id="32770" name="Picture 2" descr="http://www.about-garden.com/images_data/5834-viola-wittrocki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052638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8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Kuipplanten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538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</a:t>
            </a:r>
            <a:r>
              <a:rPr lang="nl-NL" dirty="0" err="1" smtClean="0"/>
              <a:t>Abutilon</a:t>
            </a:r>
            <a:r>
              <a:rPr lang="nl-NL" dirty="0" smtClean="0"/>
              <a:t> </a:t>
            </a:r>
            <a:r>
              <a:rPr lang="nl-NL" dirty="0" err="1" smtClean="0"/>
              <a:t>megapotanicum</a:t>
            </a:r>
            <a:r>
              <a:rPr lang="nl-NL" dirty="0" smtClean="0"/>
              <a:t>/ </a:t>
            </a:r>
            <a:r>
              <a:rPr lang="nl-NL" dirty="0" err="1" smtClean="0"/>
              <a:t>Abutilon</a:t>
            </a:r>
            <a:endParaRPr lang="nl-NL" dirty="0"/>
          </a:p>
        </p:txBody>
      </p:sp>
      <p:pic>
        <p:nvPicPr>
          <p:cNvPr id="33798" name="Picture 6" descr="http://www.barreveld.nl/upload/images/abutilon-rood-op-stam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34290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://www.urbanjungle.uk.com/prodpix/AbutilonTan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707780"/>
            <a:ext cx="4036663" cy="36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</a:t>
            </a:r>
            <a:r>
              <a:rPr lang="nl-NL" dirty="0" err="1" smtClean="0"/>
              <a:t>Abutilon</a:t>
            </a:r>
            <a:r>
              <a:rPr lang="nl-NL" dirty="0" smtClean="0"/>
              <a:t> ‘</a:t>
            </a:r>
            <a:r>
              <a:rPr lang="nl-NL" dirty="0" err="1" smtClean="0"/>
              <a:t>Kentisch</a:t>
            </a:r>
            <a:r>
              <a:rPr lang="nl-NL" dirty="0" smtClean="0"/>
              <a:t> Belle’/ </a:t>
            </a:r>
            <a:r>
              <a:rPr lang="nl-NL" dirty="0" err="1" smtClean="0"/>
              <a:t>Abutilon</a:t>
            </a:r>
            <a:endParaRPr lang="nl-NL" dirty="0"/>
          </a:p>
        </p:txBody>
      </p:sp>
      <p:pic>
        <p:nvPicPr>
          <p:cNvPr id="3" name="Picture 2" descr="http://www.groen.net/uploadedImages/abutilonmegapotamic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0414"/>
            <a:ext cx="3603104" cy="36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jj.baumann.pagesperso-orange.fr/images/Abutilon%20megapotanicum%202004_0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664" y="2942000"/>
            <a:ext cx="4921130" cy="36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1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</a:t>
            </a:r>
            <a:r>
              <a:rPr lang="nl-NL" dirty="0" err="1" smtClean="0"/>
              <a:t>Agapanthus</a:t>
            </a:r>
            <a:r>
              <a:rPr lang="nl-NL" dirty="0" smtClean="0"/>
              <a:t> africanus ‘Albus’/ Afrikaanse lelie</a:t>
            </a:r>
            <a:endParaRPr lang="nl-NL" dirty="0"/>
          </a:p>
        </p:txBody>
      </p:sp>
      <p:pic>
        <p:nvPicPr>
          <p:cNvPr id="35842" name="Picture 2" descr="http://www.gardensandplants.com/images/plants/Agapanthus%20africanus%20Alb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391472" cy="35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www.hesperidenhof.nl/images/Agapanthus%20plant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335" y="3133078"/>
            <a:ext cx="4847861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4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Agapanthus</a:t>
            </a:r>
            <a:r>
              <a:rPr lang="nl-NL" dirty="0" smtClean="0"/>
              <a:t> ‘Donau’/ Afrikaanse lelie</a:t>
            </a:r>
            <a:endParaRPr lang="nl-NL" dirty="0"/>
          </a:p>
        </p:txBody>
      </p:sp>
      <p:pic>
        <p:nvPicPr>
          <p:cNvPr id="36868" name="Picture 4" descr="http://www.plantendagenmauricevergote.be/Resources/agapanthuslochh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0387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www.tuinadvies.be/foto/agapanthus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810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1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</a:t>
            </a:r>
            <a:r>
              <a:rPr lang="nl-NL" dirty="0" err="1" smtClean="0"/>
              <a:t>Argyranthemum</a:t>
            </a:r>
            <a:r>
              <a:rPr lang="nl-NL" dirty="0" smtClean="0"/>
              <a:t> </a:t>
            </a:r>
            <a:r>
              <a:rPr lang="nl-NL" dirty="0" err="1" smtClean="0"/>
              <a:t>frutescens</a:t>
            </a:r>
            <a:r>
              <a:rPr lang="nl-NL" dirty="0" smtClean="0"/>
              <a:t>/ Struikmargriet</a:t>
            </a:r>
            <a:endParaRPr lang="nl-NL" dirty="0"/>
          </a:p>
        </p:txBody>
      </p:sp>
      <p:pic>
        <p:nvPicPr>
          <p:cNvPr id="37890" name="Picture 2" descr="http://mijntuin.s3.amazonaws.com/plants/10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0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Brugmansia</a:t>
            </a:r>
            <a:r>
              <a:rPr lang="nl-NL" dirty="0" smtClean="0"/>
              <a:t>/ Trompetbloem</a:t>
            </a:r>
            <a:endParaRPr lang="nl-NL" dirty="0"/>
          </a:p>
        </p:txBody>
      </p:sp>
      <p:pic>
        <p:nvPicPr>
          <p:cNvPr id="38914" name="Picture 2" descr="http://www.hardytropicals.org/images/blog/brugman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7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Begonia </a:t>
            </a:r>
            <a:r>
              <a:rPr lang="nl-NL" dirty="0" err="1" smtClean="0"/>
              <a:t>semperflorens</a:t>
            </a:r>
            <a:r>
              <a:rPr lang="nl-NL" dirty="0" smtClean="0"/>
              <a:t> Hybriden/ Zaaibegonia</a:t>
            </a:r>
            <a:endParaRPr lang="nl-NL" dirty="0"/>
          </a:p>
        </p:txBody>
      </p:sp>
      <p:pic>
        <p:nvPicPr>
          <p:cNvPr id="21506" name="Picture 2" descr="http://1.bp.blogspot.com/-sBJiWlCJFqs/UBHZK771z6I/AAAAAAAAYgw/NKeDWM40ldU/s1600/Begonia+semperflorens+5+-+r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1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7. </a:t>
            </a:r>
            <a:r>
              <a:rPr lang="nl-NL" dirty="0" err="1" smtClean="0"/>
              <a:t>Callistemon</a:t>
            </a:r>
            <a:r>
              <a:rPr lang="nl-NL" dirty="0" smtClean="0"/>
              <a:t> </a:t>
            </a:r>
            <a:r>
              <a:rPr lang="nl-NL" dirty="0" err="1" smtClean="0"/>
              <a:t>citrinus</a:t>
            </a:r>
            <a:r>
              <a:rPr lang="nl-NL" dirty="0" smtClean="0"/>
              <a:t>/ Lampenpoetser</a:t>
            </a:r>
            <a:endParaRPr lang="nl-NL" dirty="0"/>
          </a:p>
        </p:txBody>
      </p:sp>
      <p:pic>
        <p:nvPicPr>
          <p:cNvPr id="39938" name="Picture 2" descr="http://www.pfaf.org/Admin/PlantImages/CallistemonCitrin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837" y="1772816"/>
            <a:ext cx="3343537" cy="46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://dickbos.files.wordpress.com/2008/11/20081110akl_034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772816"/>
            <a:ext cx="5303577" cy="396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3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Fuchsia/ Bellenplant</a:t>
            </a:r>
            <a:endParaRPr lang="nl-NL" dirty="0"/>
          </a:p>
        </p:txBody>
      </p:sp>
      <p:pic>
        <p:nvPicPr>
          <p:cNvPr id="40962" name="Picture 2" descr="http://upload.wikimedia.org/wikipedia/commons/a/a9/Fuchsia_25-05-06_(55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bristolwood.net/wp-content/uploads/2008/07/fuchsia-plant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932" y="2924944"/>
            <a:ext cx="5039883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9. </a:t>
            </a:r>
            <a:r>
              <a:rPr lang="nl-NL" dirty="0" err="1" smtClean="0"/>
              <a:t>Lantana</a:t>
            </a:r>
            <a:r>
              <a:rPr lang="nl-NL" dirty="0" smtClean="0"/>
              <a:t> </a:t>
            </a:r>
            <a:r>
              <a:rPr lang="nl-NL" dirty="0" err="1" smtClean="0"/>
              <a:t>camara</a:t>
            </a:r>
            <a:r>
              <a:rPr lang="nl-NL" dirty="0" smtClean="0"/>
              <a:t> Hybriden/ Wisselbloem</a:t>
            </a:r>
            <a:endParaRPr lang="nl-NL" dirty="0"/>
          </a:p>
        </p:txBody>
      </p:sp>
      <p:pic>
        <p:nvPicPr>
          <p:cNvPr id="41986" name="Picture 2" descr="http://3.bp.blogspot.com/-J3JOYgnzOoQ/TnD_Mx4FL4I/AAAAAAAAAP8/3f3D6njGmjY/s1600/lantana+%2527miss+huff%25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upload.wikimedia.org/wikipedia/commons/5/52/LantanaFlowerLeav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946" y="3302496"/>
            <a:ext cx="4360983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67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Nerium</a:t>
            </a:r>
            <a:r>
              <a:rPr lang="nl-NL" dirty="0" smtClean="0"/>
              <a:t> Oleander/ Oleander</a:t>
            </a:r>
            <a:endParaRPr lang="nl-NL" dirty="0"/>
          </a:p>
        </p:txBody>
      </p:sp>
      <p:pic>
        <p:nvPicPr>
          <p:cNvPr id="43010" name="Picture 2" descr="http://ivynettle.files.wordpress.com/2010/06/100_8916_2-nerium-olean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488791" cy="42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www.passieflora.be/artikelen/andere/NERIUM%20OLEAND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943872" cy="3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37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11. </a:t>
            </a:r>
            <a:r>
              <a:rPr lang="nl-NL" dirty="0" err="1" smtClean="0"/>
              <a:t>Solanum</a:t>
            </a:r>
            <a:r>
              <a:rPr lang="nl-NL" dirty="0" smtClean="0"/>
              <a:t> </a:t>
            </a:r>
            <a:r>
              <a:rPr lang="nl-NL" dirty="0" err="1" smtClean="0"/>
              <a:t>rantonnettii</a:t>
            </a:r>
            <a:r>
              <a:rPr lang="nl-NL" dirty="0" smtClean="0"/>
              <a:t> ‘Blue </a:t>
            </a:r>
            <a:r>
              <a:rPr lang="nl-NL" dirty="0" err="1" smtClean="0"/>
              <a:t>Fountain</a:t>
            </a:r>
            <a:r>
              <a:rPr lang="nl-NL" dirty="0" smtClean="0"/>
              <a:t>’/ </a:t>
            </a:r>
            <a:r>
              <a:rPr lang="nl-NL" dirty="0" err="1" smtClean="0"/>
              <a:t>Solanum</a:t>
            </a:r>
            <a:endParaRPr lang="nl-NL" dirty="0"/>
          </a:p>
        </p:txBody>
      </p:sp>
      <p:pic>
        <p:nvPicPr>
          <p:cNvPr id="44034" name="Picture 2" descr="http://upload.wikimedia.org/wikipedia/commons/0/03/Flowers_in_blu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2434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4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err="1" smtClean="0"/>
              <a:t>Solanum</a:t>
            </a:r>
            <a:r>
              <a:rPr lang="nl-NL" dirty="0" smtClean="0"/>
              <a:t> </a:t>
            </a:r>
            <a:r>
              <a:rPr lang="nl-NL" dirty="0" err="1" smtClean="0"/>
              <a:t>bonariense</a:t>
            </a:r>
            <a:r>
              <a:rPr lang="nl-NL" dirty="0" smtClean="0"/>
              <a:t>/ </a:t>
            </a:r>
            <a:r>
              <a:rPr lang="nl-NL" dirty="0" err="1" smtClean="0"/>
              <a:t>Solanum</a:t>
            </a:r>
            <a:endParaRPr lang="nl-NL" dirty="0"/>
          </a:p>
        </p:txBody>
      </p:sp>
      <p:pic>
        <p:nvPicPr>
          <p:cNvPr id="45058" name="Picture 2" descr="http://lh4.ggpht.com/-6m3xIDZZSFE/Rp23CJI2C2I/AAAAAAAAAG4/jbxtt5vGVqc/Buenos-Aires-Nachtschat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09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Solanum</a:t>
            </a:r>
            <a:r>
              <a:rPr lang="nl-NL" dirty="0" smtClean="0"/>
              <a:t> </a:t>
            </a:r>
            <a:r>
              <a:rPr lang="nl-NL" dirty="0" err="1" smtClean="0"/>
              <a:t>jasminoides</a:t>
            </a:r>
            <a:r>
              <a:rPr lang="nl-NL" dirty="0" smtClean="0"/>
              <a:t>/ </a:t>
            </a:r>
            <a:r>
              <a:rPr lang="nl-NL" dirty="0" err="1" smtClean="0"/>
              <a:t>Solanum</a:t>
            </a:r>
            <a:endParaRPr lang="nl-NL" dirty="0"/>
          </a:p>
        </p:txBody>
      </p:sp>
      <p:pic>
        <p:nvPicPr>
          <p:cNvPr id="46082" name="Picture 2" descr="http://www.kwekerij-aarninkhof.nl/kwekerij-aarninkhof/images/kp-planten/kp19-solanum-jasminoides-si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55272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www.onlineplantguide.com/Image%20Library/S/128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51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14. </a:t>
            </a:r>
            <a:r>
              <a:rPr lang="nl-NL" dirty="0" err="1" smtClean="0"/>
              <a:t>Tibouchina</a:t>
            </a:r>
            <a:r>
              <a:rPr lang="nl-NL" dirty="0" smtClean="0"/>
              <a:t> </a:t>
            </a:r>
            <a:r>
              <a:rPr lang="nl-NL" dirty="0" err="1" smtClean="0"/>
              <a:t>urvilliana</a:t>
            </a:r>
            <a:r>
              <a:rPr lang="nl-NL" dirty="0" smtClean="0"/>
              <a:t>/ </a:t>
            </a:r>
            <a:r>
              <a:rPr lang="nl-NL" dirty="0" err="1" smtClean="0"/>
              <a:t>Tibouchina</a:t>
            </a:r>
            <a:endParaRPr lang="nl-NL" dirty="0"/>
          </a:p>
        </p:txBody>
      </p:sp>
      <p:pic>
        <p:nvPicPr>
          <p:cNvPr id="47106" name="Picture 2" descr="http://131.230.176.4/users/paraman1/4_14_09/Upload14Apr09/Melastoma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://www.hear.org/starr/images/images/plants/full/starr-010423-0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463819" cy="3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94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Planten geschikt voor </a:t>
            </a:r>
            <a:r>
              <a:rPr lang="nl-NL" dirty="0" err="1" smtClean="0"/>
              <a:t>Hanging</a:t>
            </a:r>
            <a:r>
              <a:rPr lang="nl-NL" dirty="0" smtClean="0"/>
              <a:t> Baskets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925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</a:t>
            </a:r>
            <a:r>
              <a:rPr lang="nl-NL" dirty="0" smtClean="0"/>
              <a:t>. </a:t>
            </a:r>
            <a:r>
              <a:rPr lang="nl-NL" dirty="0" err="1" smtClean="0"/>
              <a:t>Convolvulus</a:t>
            </a:r>
            <a:r>
              <a:rPr lang="nl-NL" dirty="0" smtClean="0"/>
              <a:t> </a:t>
            </a:r>
            <a:r>
              <a:rPr lang="nl-NL" dirty="0" err="1" smtClean="0"/>
              <a:t>sabatius</a:t>
            </a:r>
            <a:r>
              <a:rPr lang="nl-NL" dirty="0" smtClean="0"/>
              <a:t>/ </a:t>
            </a:r>
            <a:r>
              <a:rPr lang="nl-NL" dirty="0" err="1" smtClean="0"/>
              <a:t>Dagschone</a:t>
            </a:r>
            <a:endParaRPr lang="nl-NL" dirty="0"/>
          </a:p>
        </p:txBody>
      </p:sp>
      <p:pic>
        <p:nvPicPr>
          <p:cNvPr id="49154" name="Picture 2" descr="http://www.stridvall.se/flowers/albums/Convolvulaceae_1/155_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79777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upload.wikimedia.org/wikipedia/commons/b/b2/Convolvulus_sabatius_01_i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726922"/>
            <a:ext cx="5303912" cy="39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1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</a:t>
            </a:r>
            <a:r>
              <a:rPr lang="nl-NL" dirty="0" smtClean="0"/>
              <a:t>. </a:t>
            </a:r>
            <a:r>
              <a:rPr lang="nl-NL" dirty="0" err="1" smtClean="0"/>
              <a:t>Impatiens</a:t>
            </a:r>
            <a:r>
              <a:rPr lang="nl-NL" dirty="0" smtClean="0"/>
              <a:t> </a:t>
            </a:r>
            <a:r>
              <a:rPr lang="nl-NL" dirty="0" err="1" smtClean="0"/>
              <a:t>walleriana</a:t>
            </a:r>
            <a:r>
              <a:rPr lang="nl-NL" dirty="0" smtClean="0"/>
              <a:t>/ Vlijtig liesje</a:t>
            </a:r>
            <a:endParaRPr lang="nl-NL" dirty="0"/>
          </a:p>
        </p:txBody>
      </p:sp>
      <p:pic>
        <p:nvPicPr>
          <p:cNvPr id="23554" name="Picture 2" descr="http://www.hear.org/starr/images/images/plants/full/starr-070906-88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05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lh5.ggpht.com/-Wv8bbSASt58/THgTStFSggI/AAAAAAABWAc/4MzrRwLFnks/P14505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969" y="3789040"/>
            <a:ext cx="3710211" cy="27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56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</a:t>
            </a:r>
            <a:r>
              <a:rPr lang="nl-NL" dirty="0" smtClean="0"/>
              <a:t>. </a:t>
            </a:r>
            <a:r>
              <a:rPr lang="nl-NL" dirty="0" err="1" smtClean="0"/>
              <a:t>Helichrysum</a:t>
            </a:r>
            <a:r>
              <a:rPr lang="nl-NL" dirty="0" smtClean="0"/>
              <a:t> </a:t>
            </a:r>
            <a:r>
              <a:rPr lang="nl-NL" dirty="0" err="1" smtClean="0"/>
              <a:t>petiolare</a:t>
            </a:r>
            <a:r>
              <a:rPr lang="nl-NL" dirty="0" smtClean="0"/>
              <a:t>/ </a:t>
            </a:r>
            <a:r>
              <a:rPr lang="nl-NL" dirty="0" err="1" smtClean="0"/>
              <a:t>Helichrysum</a:t>
            </a:r>
            <a:endParaRPr lang="nl-NL" dirty="0"/>
          </a:p>
        </p:txBody>
      </p:sp>
      <p:pic>
        <p:nvPicPr>
          <p:cNvPr id="51202" name="Picture 2" descr="http://loghouseplants.com/plants/wp-content/uploads/2012/01/Helichrysum_WhiteLicorice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09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err="1" smtClean="0"/>
              <a:t>Helichrysum</a:t>
            </a:r>
            <a:r>
              <a:rPr lang="nl-NL" dirty="0" smtClean="0"/>
              <a:t> </a:t>
            </a:r>
            <a:r>
              <a:rPr lang="nl-NL" dirty="0" err="1" smtClean="0"/>
              <a:t>petiolare</a:t>
            </a:r>
            <a:r>
              <a:rPr lang="nl-NL" dirty="0" smtClean="0"/>
              <a:t> ‘</a:t>
            </a:r>
            <a:r>
              <a:rPr lang="nl-NL" dirty="0" err="1" smtClean="0"/>
              <a:t>Limelight</a:t>
            </a:r>
            <a:r>
              <a:rPr lang="nl-NL" dirty="0" smtClean="0"/>
              <a:t>’/ </a:t>
            </a:r>
            <a:r>
              <a:rPr lang="nl-NL" dirty="0" err="1" smtClean="0"/>
              <a:t>Helichrysum</a:t>
            </a:r>
            <a:endParaRPr lang="nl-NL" dirty="0"/>
          </a:p>
        </p:txBody>
      </p:sp>
      <p:pic>
        <p:nvPicPr>
          <p:cNvPr id="52226" name="Picture 2" descr="http://www.soquelnursery.com/images/helichrysum_limelight_050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11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</a:t>
            </a:r>
            <a:r>
              <a:rPr lang="nl-NL" dirty="0" smtClean="0"/>
              <a:t>. </a:t>
            </a:r>
            <a:r>
              <a:rPr lang="nl-NL" dirty="0" err="1" smtClean="0"/>
              <a:t>Osteospermum</a:t>
            </a:r>
            <a:r>
              <a:rPr lang="nl-NL" dirty="0" smtClean="0"/>
              <a:t>/ Spaanse Margriet</a:t>
            </a:r>
            <a:endParaRPr lang="nl-NL" dirty="0"/>
          </a:p>
        </p:txBody>
      </p:sp>
      <p:pic>
        <p:nvPicPr>
          <p:cNvPr id="54274" name="Picture 2" descr="http://www.g3.no/english/arch/_img/90745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752528" cy="355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://www.onlineplantguide.com/Image%20Library/O/57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539" y="3068960"/>
            <a:ext cx="4799856" cy="35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94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5</a:t>
            </a:r>
            <a:r>
              <a:rPr lang="nl-NL" dirty="0" smtClean="0"/>
              <a:t>. </a:t>
            </a:r>
            <a:r>
              <a:rPr lang="nl-NL" dirty="0" smtClean="0"/>
              <a:t>Pelargonium </a:t>
            </a:r>
            <a:r>
              <a:rPr lang="nl-NL" dirty="0" err="1" smtClean="0"/>
              <a:t>peltatum</a:t>
            </a:r>
            <a:r>
              <a:rPr lang="nl-NL" dirty="0" smtClean="0"/>
              <a:t> Hybriden/ Hanggeranium</a:t>
            </a:r>
            <a:endParaRPr lang="nl-NL" dirty="0"/>
          </a:p>
        </p:txBody>
      </p:sp>
      <p:pic>
        <p:nvPicPr>
          <p:cNvPr id="55298" name="Picture 2" descr="http://lh4.ggpht.com/-mnS54Bq7CHw/SOpBuCFx7wI/AAAAAAAADXk/uz-mQaToaQw/DSC0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24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</a:t>
            </a:r>
            <a:r>
              <a:rPr lang="nl-NL" dirty="0" smtClean="0"/>
              <a:t>. </a:t>
            </a:r>
            <a:r>
              <a:rPr lang="nl-NL" dirty="0" smtClean="0"/>
              <a:t>Pelargonium zonale  Hybriden/ Geranium</a:t>
            </a:r>
            <a:endParaRPr lang="nl-NL" dirty="0"/>
          </a:p>
        </p:txBody>
      </p:sp>
      <p:pic>
        <p:nvPicPr>
          <p:cNvPr id="56322" name="Picture 2" descr="http://www.ngb.org/images/year_of/hi_res/Geranium_MasterIdolsMix-2_Fides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49066"/>
            <a:ext cx="4968552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www.geraniumsuk.com/medias/sys_geran/88044901499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980706" cy="39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73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7</a:t>
            </a:r>
            <a:r>
              <a:rPr lang="nl-NL" dirty="0" smtClean="0"/>
              <a:t>. </a:t>
            </a:r>
            <a:r>
              <a:rPr lang="nl-NL" dirty="0" err="1" smtClean="0"/>
              <a:t>Sanvitalia</a:t>
            </a:r>
            <a:r>
              <a:rPr lang="nl-NL" dirty="0" smtClean="0"/>
              <a:t> </a:t>
            </a:r>
            <a:r>
              <a:rPr lang="nl-NL" dirty="0" err="1" smtClean="0"/>
              <a:t>procumbens</a:t>
            </a:r>
            <a:r>
              <a:rPr lang="nl-NL" dirty="0" smtClean="0"/>
              <a:t>/ Huzarenknoop</a:t>
            </a:r>
            <a:endParaRPr lang="nl-NL" dirty="0"/>
          </a:p>
        </p:txBody>
      </p:sp>
      <p:pic>
        <p:nvPicPr>
          <p:cNvPr id="57346" name="Picture 2" descr="http://upload.wikimedia.org/wikipedia/commons/5/55/Sanvitalia_speciosa_Aztekengo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71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</a:t>
            </a:r>
            <a:r>
              <a:rPr lang="nl-NL" dirty="0" smtClean="0"/>
              <a:t>. </a:t>
            </a:r>
            <a:r>
              <a:rPr lang="nl-NL" dirty="0" err="1" smtClean="0"/>
              <a:t>Scaevola</a:t>
            </a:r>
            <a:r>
              <a:rPr lang="nl-NL" dirty="0" smtClean="0"/>
              <a:t> </a:t>
            </a:r>
            <a:r>
              <a:rPr lang="nl-NL" dirty="0" err="1" smtClean="0"/>
              <a:t>aemula</a:t>
            </a:r>
            <a:r>
              <a:rPr lang="nl-NL" dirty="0" smtClean="0"/>
              <a:t>/ </a:t>
            </a:r>
            <a:r>
              <a:rPr lang="nl-NL" dirty="0" err="1" smtClean="0"/>
              <a:t>Scavola</a:t>
            </a:r>
            <a:endParaRPr lang="nl-NL" dirty="0"/>
          </a:p>
        </p:txBody>
      </p:sp>
      <p:pic>
        <p:nvPicPr>
          <p:cNvPr id="58370" name="Picture 2" descr="http://upload.wikimedia.org/wikipedia/commons/d/da/Scaevola_amuela_ParkSanssousi_100706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241420" cy="39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http://lh5.ggpht.com/-VnSrBUuIw6Q/SMBKqiYiimI/AAAAAAAAE1k/BEaasFYsVSY/100_08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234292"/>
            <a:ext cx="4583832" cy="34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06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9</a:t>
            </a:r>
            <a:r>
              <a:rPr lang="nl-NL" dirty="0" smtClean="0"/>
              <a:t>. </a:t>
            </a:r>
            <a:r>
              <a:rPr lang="nl-NL" dirty="0" err="1" smtClean="0"/>
              <a:t>Sutera</a:t>
            </a:r>
            <a:r>
              <a:rPr lang="nl-NL" dirty="0" smtClean="0"/>
              <a:t> </a:t>
            </a:r>
            <a:r>
              <a:rPr lang="nl-NL" dirty="0" err="1" smtClean="0"/>
              <a:t>cordata</a:t>
            </a:r>
            <a:r>
              <a:rPr lang="nl-NL" dirty="0" smtClean="0"/>
              <a:t> ‘</a:t>
            </a:r>
            <a:r>
              <a:rPr lang="nl-NL" dirty="0" err="1" smtClean="0"/>
              <a:t>Snowflake</a:t>
            </a:r>
            <a:r>
              <a:rPr lang="nl-NL" dirty="0" smtClean="0"/>
              <a:t>’/ </a:t>
            </a:r>
            <a:r>
              <a:rPr lang="nl-NL" dirty="0" err="1" smtClean="0"/>
              <a:t>Bacopa</a:t>
            </a:r>
            <a:endParaRPr lang="nl-NL" dirty="0"/>
          </a:p>
        </p:txBody>
      </p:sp>
      <p:pic>
        <p:nvPicPr>
          <p:cNvPr id="59394" name="Picture 2" descr="http://upload.wikimedia.org/wikipedia/commons/thumb/c/c3/Sutera_cordata_(1).jpg/1280px-Sutera_cordata_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42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http://www.hear.org/starr/images/images/plants/full/starr-070906-90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058" y="3717032"/>
            <a:ext cx="3695733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57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10. </a:t>
            </a:r>
            <a:r>
              <a:rPr lang="nl-NL" dirty="0" smtClean="0"/>
              <a:t>Verbena </a:t>
            </a:r>
            <a:r>
              <a:rPr lang="nl-NL" dirty="0" err="1" smtClean="0"/>
              <a:t>Tapien</a:t>
            </a:r>
            <a:r>
              <a:rPr lang="nl-NL" dirty="0" smtClean="0"/>
              <a:t> Hybriden/ </a:t>
            </a:r>
            <a:r>
              <a:rPr lang="nl-NL" dirty="0" err="1" smtClean="0"/>
              <a:t>Ijzerhard</a:t>
            </a:r>
            <a:endParaRPr lang="nl-NL" dirty="0"/>
          </a:p>
        </p:txBody>
      </p:sp>
      <p:pic>
        <p:nvPicPr>
          <p:cNvPr id="60418" name="Picture 2" descr="http://upload.wikimedia.org/wikipedia/commons/a/a7/Starr_070906-8398_Verbena_sp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86354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www.provenwinners.com/sites/provenwinners.com/files/imagecache/max_width/ifa_upload/64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216812"/>
            <a:ext cx="2653532" cy="3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smtClean="0"/>
              <a:t>Lobelia </a:t>
            </a:r>
            <a:r>
              <a:rPr lang="nl-NL" dirty="0" err="1" smtClean="0"/>
              <a:t>Erinus</a:t>
            </a:r>
            <a:r>
              <a:rPr lang="nl-NL" dirty="0" smtClean="0"/>
              <a:t>/ Lobelia</a:t>
            </a:r>
            <a:endParaRPr lang="nl-NL" dirty="0"/>
          </a:p>
        </p:txBody>
      </p:sp>
      <p:pic>
        <p:nvPicPr>
          <p:cNvPr id="24578" name="Picture 2" descr="http://upload.wikimedia.org/wikipedia/commons/a/a5/Lobelia_erinus_0.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4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</a:t>
            </a:r>
            <a:r>
              <a:rPr lang="nl-NL" dirty="0" smtClean="0"/>
              <a:t>. </a:t>
            </a:r>
            <a:r>
              <a:rPr lang="nl-NL" dirty="0" smtClean="0"/>
              <a:t>Petunia Hybriden/ Petunia</a:t>
            </a:r>
            <a:endParaRPr lang="nl-NL" dirty="0"/>
          </a:p>
        </p:txBody>
      </p:sp>
      <p:pic>
        <p:nvPicPr>
          <p:cNvPr id="25602" name="Picture 2" descr="http://www.fond-ecran-image.fr/galerie-membre/fleur-petunia/photoforum-05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628800"/>
            <a:ext cx="599759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5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  <a:r>
              <a:rPr lang="nl-NL" dirty="0" smtClean="0"/>
              <a:t>. </a:t>
            </a:r>
            <a:r>
              <a:rPr lang="nl-NL" dirty="0" smtClean="0"/>
              <a:t>Salvia </a:t>
            </a:r>
            <a:r>
              <a:rPr lang="nl-NL" dirty="0" err="1" smtClean="0"/>
              <a:t>Splendens</a:t>
            </a:r>
            <a:r>
              <a:rPr lang="nl-NL" dirty="0" smtClean="0"/>
              <a:t>/ Vuursalie</a:t>
            </a:r>
            <a:endParaRPr lang="nl-NL" dirty="0"/>
          </a:p>
        </p:txBody>
      </p:sp>
      <p:pic>
        <p:nvPicPr>
          <p:cNvPr id="26626" name="Picture 2" descr="http://www.wellgrowhorti.com/Pictures/Landscape%20Plants/Shrubs/Web%20Pictures1/S/Salvia%20Splend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409936"/>
            <a:ext cx="5119139" cy="476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</a:t>
            </a:r>
            <a:r>
              <a:rPr lang="nl-NL" dirty="0" smtClean="0"/>
              <a:t>. </a:t>
            </a:r>
            <a:r>
              <a:rPr lang="nl-NL" dirty="0" err="1" smtClean="0"/>
              <a:t>Tagetus</a:t>
            </a:r>
            <a:r>
              <a:rPr lang="nl-NL" dirty="0" smtClean="0"/>
              <a:t> </a:t>
            </a:r>
            <a:r>
              <a:rPr lang="nl-NL" dirty="0" err="1" smtClean="0"/>
              <a:t>erecta</a:t>
            </a:r>
            <a:r>
              <a:rPr lang="nl-NL" dirty="0" smtClean="0"/>
              <a:t> Hybriden/ Grote afrikaan</a:t>
            </a:r>
            <a:endParaRPr lang="nl-NL" dirty="0"/>
          </a:p>
        </p:txBody>
      </p:sp>
      <p:pic>
        <p:nvPicPr>
          <p:cNvPr id="27650" name="Picture 2" descr="http://mijntuin.s3.amazonaws.com/plants/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5266556" cy="35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wenkewholesale.com/_ccLib/image/plants/DETA-27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0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7</a:t>
            </a:r>
            <a:r>
              <a:rPr lang="nl-NL" dirty="0" smtClean="0"/>
              <a:t>. </a:t>
            </a:r>
            <a:r>
              <a:rPr lang="nl-NL" dirty="0" err="1" smtClean="0"/>
              <a:t>Tagetus</a:t>
            </a:r>
            <a:r>
              <a:rPr lang="nl-NL" dirty="0" smtClean="0"/>
              <a:t> </a:t>
            </a:r>
            <a:r>
              <a:rPr lang="nl-NL" dirty="0" err="1" smtClean="0"/>
              <a:t>patula</a:t>
            </a:r>
            <a:r>
              <a:rPr lang="nl-NL" dirty="0" smtClean="0"/>
              <a:t> Hybriden/ Afrikaantje</a:t>
            </a:r>
            <a:endParaRPr lang="nl-NL" dirty="0"/>
          </a:p>
        </p:txBody>
      </p:sp>
      <p:pic>
        <p:nvPicPr>
          <p:cNvPr id="28674" name="Picture 2" descr="http://www.thompson-morgan.com/medias/sys_tandm/8796406743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34668"/>
            <a:ext cx="5060826" cy="50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9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Tweejarige 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877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234</Words>
  <Application>Microsoft Office PowerPoint</Application>
  <PresentationFormat>Diavoorstelling (4:3)</PresentationFormat>
  <Paragraphs>38</Paragraphs>
  <Slides>38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Kantoorthema</vt:lpstr>
      <vt:lpstr>Eenjarige planten</vt:lpstr>
      <vt:lpstr>1. Begonia semperflorens Hybriden/ Zaaibegonia</vt:lpstr>
      <vt:lpstr>2. Impatiens walleriana/ Vlijtig liesje</vt:lpstr>
      <vt:lpstr>3. Lobelia Erinus/ Lobelia</vt:lpstr>
      <vt:lpstr>4. Petunia Hybriden/ Petunia</vt:lpstr>
      <vt:lpstr>5. Salvia Splendens/ Vuursalie</vt:lpstr>
      <vt:lpstr>6. Tagetus erecta Hybriden/ Grote afrikaan</vt:lpstr>
      <vt:lpstr>7. Tagetus patula Hybriden/ Afrikaantje</vt:lpstr>
      <vt:lpstr>Tweejarige planten</vt:lpstr>
      <vt:lpstr>1. Bellis perennis/Madeliefje</vt:lpstr>
      <vt:lpstr>2. Dianthus barbatus/ Duizendschoon</vt:lpstr>
      <vt:lpstr>3. Viola wittrockiana Hybriden/ Viooltje</vt:lpstr>
      <vt:lpstr>Kuipplanten</vt:lpstr>
      <vt:lpstr>1. Abutilon megapotanicum/ Abutilon</vt:lpstr>
      <vt:lpstr>2. Abutilon ‘Kentisch Belle’/ Abutilon</vt:lpstr>
      <vt:lpstr>3. Agapanthus africanus ‘Albus’/ Afrikaanse lelie</vt:lpstr>
      <vt:lpstr>4. Agapanthus ‘Donau’/ Afrikaanse lelie</vt:lpstr>
      <vt:lpstr>5. Argyranthemum frutescens/ Struikmargriet</vt:lpstr>
      <vt:lpstr>6. Brugmansia/ Trompetbloem</vt:lpstr>
      <vt:lpstr>7. Callistemon citrinus/ Lampenpoetser</vt:lpstr>
      <vt:lpstr>8. Fuchsia/ Bellenplant</vt:lpstr>
      <vt:lpstr>9. Lantana camara Hybriden/ Wisselbloem</vt:lpstr>
      <vt:lpstr>10. Nerium Oleander/ Oleander</vt:lpstr>
      <vt:lpstr>11. Solanum rantonnettii ‘Blue Fountain’/ Solanum</vt:lpstr>
      <vt:lpstr>12. Solanum bonariense/ Solanum</vt:lpstr>
      <vt:lpstr>13. Solanum jasminoides/ Solanum</vt:lpstr>
      <vt:lpstr>14. Tibouchina urvilliana/ Tibouchina</vt:lpstr>
      <vt:lpstr>Planten geschikt voor Hanging Baskets</vt:lpstr>
      <vt:lpstr>1. Convolvulus sabatius/ Dagschone</vt:lpstr>
      <vt:lpstr>2. Helichrysum petiolare/ Helichrysum</vt:lpstr>
      <vt:lpstr>3. Helichrysum petiolare ‘Limelight’/ Helichrysum</vt:lpstr>
      <vt:lpstr>4. Osteospermum/ Spaanse Margriet</vt:lpstr>
      <vt:lpstr>5. Pelargonium peltatum Hybriden/ Hanggeranium</vt:lpstr>
      <vt:lpstr>6. Pelargonium zonale  Hybriden/ Geranium</vt:lpstr>
      <vt:lpstr>7. Sanvitalia procumbens/ Huzarenknoop</vt:lpstr>
      <vt:lpstr>8. Scaevola aemula/ Scavola</vt:lpstr>
      <vt:lpstr>9. Sutera cordata ‘Snowflake’/ Bacopa</vt:lpstr>
      <vt:lpstr>10. Verbena Tapien Hybriden/ Ijzerhard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4</cp:revision>
  <dcterms:created xsi:type="dcterms:W3CDTF">2016-02-17T14:42:08Z</dcterms:created>
  <dcterms:modified xsi:type="dcterms:W3CDTF">2017-05-17T11:56:57Z</dcterms:modified>
</cp:coreProperties>
</file>